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84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833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130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24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966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65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3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6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7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05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12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E3D2-55B3-4527-89DC-4832BC64D24C}" type="datetimeFigureOut">
              <a:rPr lang="en-ZA" smtClean="0"/>
              <a:t>2011/10/17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21E7-24C5-46D5-8E74-12BFD0A572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71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Sharing Content Selectively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17 October 2011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81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Any content can be shared selectively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654"/>
            <a:ext cx="9143999" cy="61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051720" y="6021288"/>
            <a:ext cx="1575792" cy="720080"/>
          </a:xfrm>
          <a:prstGeom prst="wedgeRectCallout">
            <a:avLst>
              <a:gd name="adj1" fmla="val -29788"/>
              <a:gd name="adj2" fmla="val -2232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Folder contains content to be shared</a:t>
            </a:r>
            <a:endParaRPr lang="en-ZA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3707904" y="6021288"/>
            <a:ext cx="1575792" cy="720080"/>
          </a:xfrm>
          <a:prstGeom prst="wedgeRectCallout">
            <a:avLst>
              <a:gd name="adj1" fmla="val 152819"/>
              <a:gd name="adj2" fmla="val -2610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The folder is currently private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4578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 Owners can click on ‘Sharing’ tab.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652"/>
            <a:ext cx="9144000" cy="61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707904" y="6021288"/>
            <a:ext cx="1575792" cy="720080"/>
          </a:xfrm>
          <a:prstGeom prst="wedgeRectCallout">
            <a:avLst>
              <a:gd name="adj1" fmla="val -64556"/>
              <a:gd name="adj2" fmla="val -1037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Privileges  can be assigned to logged-in users …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6450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Content Owners can click on ‘Sharing’ tab.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652"/>
            <a:ext cx="9144000" cy="61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707904" y="6021288"/>
            <a:ext cx="1575792" cy="720080"/>
          </a:xfrm>
          <a:prstGeom prst="wedgeRectCallout">
            <a:avLst>
              <a:gd name="adj1" fmla="val -64556"/>
              <a:gd name="adj2" fmla="val -1037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Privileges  can be assigned to logged-in users …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4302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0952" cy="615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707904" y="6021288"/>
            <a:ext cx="1575792" cy="720080"/>
          </a:xfrm>
          <a:prstGeom prst="wedgeRectCallout">
            <a:avLst>
              <a:gd name="adj1" fmla="val -70082"/>
              <a:gd name="adj2" fmla="val -1682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… or one can search for users to assign right to.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1825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Individual User Rights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0952" cy="615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580112" y="4581128"/>
            <a:ext cx="1575792" cy="936104"/>
          </a:xfrm>
          <a:prstGeom prst="wedgeRectCallout">
            <a:avLst>
              <a:gd name="adj1" fmla="val -149295"/>
              <a:gd name="adj2" fmla="val 7792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This account has inherited all privileges (‘Manager’)</a:t>
            </a:r>
            <a:endParaRPr lang="en-ZA" sz="1400" dirty="0"/>
          </a:p>
        </p:txBody>
      </p:sp>
      <p:sp>
        <p:nvSpPr>
          <p:cNvPr id="5" name="Rectangular Callout 4"/>
          <p:cNvSpPr/>
          <p:nvPr/>
        </p:nvSpPr>
        <p:spPr>
          <a:xfrm>
            <a:off x="5605625" y="5661248"/>
            <a:ext cx="1575792" cy="864096"/>
          </a:xfrm>
          <a:prstGeom prst="wedgeRectCallout">
            <a:avLst>
              <a:gd name="adj1" fmla="val -123505"/>
              <a:gd name="adj2" fmla="val -8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This account has none, but we can grant ‘View’ privileges.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21389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97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Sharing Content Selectively</vt:lpstr>
      <vt:lpstr>Any content can be shared selectively</vt:lpstr>
      <vt:lpstr>Content Owners can click on ‘Sharing’ tab.</vt:lpstr>
      <vt:lpstr>Content Owners can click on ‘Sharing’ tab.</vt:lpstr>
      <vt:lpstr>PowerPoint Presentation</vt:lpstr>
      <vt:lpstr>Individual User Rights</vt:lpstr>
    </vt:vector>
  </TitlesOfParts>
  <Company>Home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Content Selectively</dc:title>
  <dc:creator>WimHugo</dc:creator>
  <cp:lastModifiedBy>WimHugo</cp:lastModifiedBy>
  <cp:revision>8</cp:revision>
  <dcterms:created xsi:type="dcterms:W3CDTF">2011-10-17T10:22:42Z</dcterms:created>
  <dcterms:modified xsi:type="dcterms:W3CDTF">2011-10-17T10:49:35Z</dcterms:modified>
</cp:coreProperties>
</file>